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0" r:id="rId1"/>
  </p:sldMasterIdLst>
  <p:notesMasterIdLst>
    <p:notesMasterId r:id="rId16"/>
  </p:notesMasterIdLst>
  <p:sldIdLst>
    <p:sldId id="256" r:id="rId2"/>
    <p:sldId id="269" r:id="rId3"/>
    <p:sldId id="326" r:id="rId4"/>
    <p:sldId id="298" r:id="rId5"/>
    <p:sldId id="310" r:id="rId6"/>
    <p:sldId id="296" r:id="rId7"/>
    <p:sldId id="320" r:id="rId8"/>
    <p:sldId id="313" r:id="rId9"/>
    <p:sldId id="260" r:id="rId10"/>
    <p:sldId id="300" r:id="rId11"/>
    <p:sldId id="290" r:id="rId12"/>
    <p:sldId id="259" r:id="rId13"/>
    <p:sldId id="302" r:id="rId14"/>
    <p:sldId id="30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рина" initials="И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2C442E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80" autoAdjust="0"/>
    <p:restoredTop sz="75873" autoAdjust="0"/>
  </p:normalViewPr>
  <p:slideViewPr>
    <p:cSldViewPr>
      <p:cViewPr varScale="1">
        <p:scale>
          <a:sx n="85" d="100"/>
          <a:sy n="85" d="100"/>
        </p:scale>
        <p:origin x="-22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2FDE89EC-D1BF-4FD3-9901-017994F76D7A}" type="datetimeFigureOut">
              <a:rPr lang="ru-RU"/>
              <a:pPr>
                <a:defRPr/>
              </a:pPr>
              <a:t>29.04.2016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D34630B7-7E41-47A4-9B73-2F669ECEE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423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630B7-7E41-47A4-9B73-2F669ECEE6E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297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630B7-7E41-47A4-9B73-2F669ECEE6E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016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630B7-7E41-47A4-9B73-2F669ECEE6E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265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630B7-7E41-47A4-9B73-2F669ECEE6E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77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0CEB91-1CFD-47AC-B7BB-EB047A60561A}" type="slidenum">
              <a:rPr lang="ru-RU">
                <a:cs typeface="Arial" charset="0"/>
              </a:rPr>
              <a:pPr/>
              <a:t>11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189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66A677-1E7C-4317-809A-4E64D886F5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1040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19B24-35F0-49E4-A103-362948CCC5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417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19B24-35F0-49E4-A103-362948CCC5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7975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19B24-35F0-49E4-A103-362948CCC5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280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19B24-35F0-49E4-A103-362948CCC5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8219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19B24-35F0-49E4-A103-362948CCC5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847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DB7277-98C9-4639-B182-5E26EAD77E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5932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B5DC1-6B87-4849-8FEB-1D2D3AE383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08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90550" y="266700"/>
            <a:ext cx="8324850" cy="11049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43000" y="1790700"/>
            <a:ext cx="3810000" cy="2114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5400" y="1790700"/>
            <a:ext cx="3810000" cy="2114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143000" y="4057650"/>
            <a:ext cx="3810000" cy="2114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05400" y="4057650"/>
            <a:ext cx="3810000" cy="2114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9B1A1-D9FF-44B7-8F4F-5EF5FFE79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31420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0" y="266700"/>
            <a:ext cx="8324850" cy="11049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1790700"/>
            <a:ext cx="3810000" cy="438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5400" y="1790700"/>
            <a:ext cx="3810000" cy="2114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05400" y="4057650"/>
            <a:ext cx="3810000" cy="2114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9EA32-2687-423E-9967-238C8EED4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12087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90550" y="266700"/>
            <a:ext cx="8324850" cy="5905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2F38B-2703-4107-A91E-BAAA39970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23186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5C325-54DB-4BB6-BD22-8F16DF034D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3349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0" y="266700"/>
            <a:ext cx="8324850" cy="11049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43000" y="1790700"/>
            <a:ext cx="3810000" cy="2114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143000" y="4057650"/>
            <a:ext cx="3810000" cy="2114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5105400" y="1790700"/>
            <a:ext cx="3810000" cy="438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04F02-C81A-4C59-B72F-BF2B793EB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21847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82B5B-35C2-4B8B-BBAA-F0C24501D8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0364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0FBBC-C566-45A0-811B-6247F04C80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2064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11785-9341-4C64-A70D-11C63FA0B9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6232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B9406C-662B-43E8-8685-C0EB30F597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333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AC16BF-A3E3-4D35-8459-0EBC2B466B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0472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0FA2E6-57B7-4C0B-A761-0CCDD4AA1F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8164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16DDB-9458-4962-B14B-0506BABA48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754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80919B24-35F0-49E4-A103-362948CCC5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20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  <p:sldLayoutId id="2147484251" r:id="rId11"/>
    <p:sldLayoutId id="2147484252" r:id="rId12"/>
    <p:sldLayoutId id="2147484253" r:id="rId13"/>
    <p:sldLayoutId id="2147484254" r:id="rId14"/>
    <p:sldLayoutId id="2147484255" r:id="rId15"/>
    <p:sldLayoutId id="2147484256" r:id="rId16"/>
    <p:sldLayoutId id="2147484257" r:id="rId17"/>
    <p:sldLayoutId id="2147484258" r:id="rId18"/>
    <p:sldLayoutId id="2147484259" r:id="rId19"/>
    <p:sldLayoutId id="2147484260" r:id="rId20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0595" y="1916832"/>
            <a:ext cx="7329837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Познавательно – исследовательский </a:t>
            </a:r>
            <a:r>
              <a:rPr lang="ru-RU" sz="4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900" dirty="0" smtClean="0"/>
              <a:t>ОГОРОД </a:t>
            </a:r>
            <a:r>
              <a:rPr lang="ru-RU" sz="4900" dirty="0" smtClean="0"/>
              <a:t>НА </a:t>
            </a:r>
            <a:r>
              <a:rPr lang="ru-RU" sz="4900" dirty="0" smtClean="0"/>
              <a:t>ОКНЕ</a:t>
            </a:r>
            <a: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3365" y="4421080"/>
            <a:ext cx="3309803" cy="171572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3366"/>
                </a:solidFill>
              </a:rPr>
              <a:t>Руководител</a:t>
            </a:r>
            <a:r>
              <a:rPr lang="ru-RU" dirty="0">
                <a:solidFill>
                  <a:srgbClr val="003366"/>
                </a:solidFill>
              </a:rPr>
              <a:t>и</a:t>
            </a:r>
            <a:r>
              <a:rPr lang="ru-RU" dirty="0" smtClean="0">
                <a:solidFill>
                  <a:srgbClr val="003366"/>
                </a:solidFill>
              </a:rPr>
              <a:t> </a:t>
            </a:r>
            <a:r>
              <a:rPr lang="ru-RU" dirty="0" smtClean="0">
                <a:solidFill>
                  <a:srgbClr val="003366"/>
                </a:solidFill>
              </a:rPr>
              <a:t>проекта:</a:t>
            </a:r>
          </a:p>
          <a:p>
            <a:r>
              <a:rPr lang="ru-RU" dirty="0" smtClean="0">
                <a:solidFill>
                  <a:srgbClr val="003366"/>
                </a:solidFill>
              </a:rPr>
              <a:t>Кимбаева Ирина Николаевна Красотина Татьяна Анатольевн</a:t>
            </a:r>
            <a:r>
              <a:rPr lang="ru-RU" dirty="0" smtClean="0">
                <a:solidFill>
                  <a:srgbClr val="002060"/>
                </a:solidFill>
              </a:rPr>
              <a:t>а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331640" y="464056"/>
            <a:ext cx="70801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МАДОУ     </a:t>
            </a:r>
            <a:r>
              <a:rPr lang="ru-RU" dirty="0" smtClean="0">
                <a:solidFill>
                  <a:srgbClr val="0070C0"/>
                </a:solidFill>
              </a:rPr>
              <a:t>Д/С №</a:t>
            </a:r>
            <a:r>
              <a:rPr lang="ru-RU" dirty="0" smtClean="0">
                <a:solidFill>
                  <a:srgbClr val="0070C0"/>
                </a:solidFill>
              </a:rPr>
              <a:t>373 «</a:t>
            </a:r>
            <a:r>
              <a:rPr lang="ru-RU" dirty="0">
                <a:solidFill>
                  <a:srgbClr val="0070C0"/>
                </a:solidFill>
              </a:rPr>
              <a:t>СКВОРУШКА</a:t>
            </a:r>
            <a:r>
              <a:rPr lang="ru-RU" dirty="0" smtClean="0">
                <a:solidFill>
                  <a:srgbClr val="0070C0"/>
                </a:solidFill>
              </a:rPr>
              <a:t>»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Г</a:t>
            </a:r>
            <a:r>
              <a:rPr lang="ru-RU" dirty="0" smtClean="0">
                <a:solidFill>
                  <a:srgbClr val="0070C0"/>
                </a:solidFill>
              </a:rPr>
              <a:t>. НОВОСИБИРСК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6326" y="4517511"/>
            <a:ext cx="2955514" cy="2119048"/>
          </a:xfrm>
          <a:prstGeom prst="round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867400" y="755650"/>
            <a:ext cx="31337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Разделили мы растения:</a:t>
            </a:r>
          </a:p>
          <a:p>
            <a:pPr algn="ctr"/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Первые ПОЛИВАЛИ, вносили УДОБРЕНИЯ.</a:t>
            </a:r>
            <a:endParaRPr lang="ru-RU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P10604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0372" y="3739708"/>
            <a:ext cx="3071834" cy="28140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6" descr="P1060550"/>
          <p:cNvPicPr>
            <a:picLocks noChangeAspect="1" noChangeArrowheads="1"/>
          </p:cNvPicPr>
          <p:nvPr/>
        </p:nvPicPr>
        <p:blipFill>
          <a:blip r:embed="rId4" cstate="print"/>
          <a:srcRect l="11539" r="15376"/>
          <a:stretch>
            <a:fillRect/>
          </a:stretch>
        </p:blipFill>
        <p:spPr bwMode="auto">
          <a:xfrm>
            <a:off x="6012206" y="2991637"/>
            <a:ext cx="2940372" cy="3245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0" y="4176713"/>
            <a:ext cx="32766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 вторые – позабыли, </a:t>
            </a:r>
          </a:p>
          <a:p>
            <a:pPr algn="ctr"/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ПОЛИВАЛИ, НЕ КОРМИЛИ.</a:t>
            </a:r>
          </a:p>
          <a:p>
            <a:pPr algn="ctr"/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Третьи – СОЛНЫШКА ЛИШИЛИ.</a:t>
            </a:r>
            <a:endParaRPr lang="ru-RU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4900"/>
            <a:ext cx="4536504" cy="30687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20493" y="1711853"/>
            <a:ext cx="3528392" cy="4895064"/>
          </a:xfrm>
          <a:prstGeom prst="roundRect">
            <a:avLst/>
          </a:prstGeo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347864" y="4625278"/>
            <a:ext cx="51125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Значит можно сделать вывод, проведя эксперимент:</a:t>
            </a:r>
          </a:p>
          <a:p>
            <a:pPr algn="ctr"/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посадки нам нужна –УДОБРЕННАЯ ЗЕМЛЯ,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20493" y="0"/>
            <a:ext cx="612371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каждым днём всё интересней, Наблюдаем все мы вместе,</a:t>
            </a:r>
            <a:b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ростки у нас  растут.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/>
          </a:blip>
          <a:srcRect l="11094" r="5895"/>
          <a:stretch/>
        </p:blipFill>
        <p:spPr>
          <a:xfrm>
            <a:off x="5273329" y="1468854"/>
            <a:ext cx="2493482" cy="2690531"/>
          </a:xfrm>
          <a:prstGeom prst="round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332640" y="2279081"/>
            <a:ext cx="8263636" cy="294469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8"/>
          <p:cNvSpPr>
            <a:spLocks noChangeArrowheads="1"/>
          </p:cNvSpPr>
          <p:nvPr/>
        </p:nvSpPr>
        <p:spPr bwMode="auto">
          <a:xfrm>
            <a:off x="1013565" y="242549"/>
            <a:ext cx="79565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555775" y="2708920"/>
            <a:ext cx="37948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Помидор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сельдерей,</a:t>
            </a:r>
            <a:b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 вкусных разных  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полезных ОВОЩЕЙ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09248"/>
            <a:ext cx="3723394" cy="2616095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81" y="372313"/>
            <a:ext cx="4120782" cy="2336607"/>
          </a:xfrm>
        </p:spPr>
      </p:pic>
      <p:pic>
        <p:nvPicPr>
          <p:cNvPr id="16" name="Объект 15"/>
          <p:cNvPicPr>
            <a:picLocks noGrp="1" noChangeAspect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549"/>
            <a:ext cx="3723394" cy="2466371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09249"/>
            <a:ext cx="3960439" cy="2616094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6417762" cy="270892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 ждали результаты, 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Время зря не тратили: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заборчик сколотили ,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город -огородили.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17231"/>
            <a:ext cx="3816424" cy="34796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16" y="2317233"/>
            <a:ext cx="4035773" cy="34796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-828600" y="-888112"/>
            <a:ext cx="9505056" cy="19364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Наблюдали регулярно,  были мы внимательны,</a:t>
            </a:r>
            <a:b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тетрадь все изменения вносили обязательно!</a:t>
            </a:r>
            <a:b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1261118"/>
            <a:ext cx="3349377" cy="2431337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1117"/>
            <a:ext cx="3816424" cy="243133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29" y="3905250"/>
            <a:ext cx="3360023" cy="254808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05250"/>
            <a:ext cx="3816424" cy="254808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3315" name="Text Box 9"/>
          <p:cNvSpPr txBox="1">
            <a:spLocks noChangeArrowheads="1"/>
          </p:cNvSpPr>
          <p:nvPr/>
        </p:nvSpPr>
        <p:spPr bwMode="auto">
          <a:xfrm>
            <a:off x="468313" y="214313"/>
            <a:ext cx="8280400" cy="1200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ru-RU" b="1" dirty="0">
                <a:solidFill>
                  <a:srgbClr val="FF0066"/>
                </a:solidFill>
                <a:cs typeface="+mn-cs"/>
              </a:rPr>
              <a:t>1 этап</a:t>
            </a:r>
            <a:r>
              <a:rPr kumimoji="0"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. Подготовительный этап познавательно-исследовательской деятельности  (</a:t>
            </a:r>
            <a:r>
              <a:rPr kumimoji="0"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01.04.2016г.)</a:t>
            </a:r>
            <a:endParaRPr kumimoji="0" lang="ru-RU" b="1" dirty="0">
              <a:solidFill>
                <a:schemeClr val="tx1">
                  <a:lumMod val="95000"/>
                  <a:lumOff val="5000"/>
                </a:schemeClr>
              </a:solidFill>
              <a:cs typeface="+mn-c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Цель: приобщение </a:t>
            </a:r>
            <a:r>
              <a:rPr kumimoji="0"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родителей </a:t>
            </a:r>
            <a:r>
              <a:rPr kumimoji="0" lang="ru-RU" b="1" dirty="0">
                <a:cs typeface="+mn-cs"/>
              </a:rPr>
              <a:t>и детей к реализации проектно – исследовательской деятельности.</a:t>
            </a:r>
            <a:endParaRPr lang="ru-RU" dirty="0">
              <a:cs typeface="+mn-cs"/>
            </a:endParaRPr>
          </a:p>
        </p:txBody>
      </p:sp>
      <p:graphicFrame>
        <p:nvGraphicFramePr>
          <p:cNvPr id="33850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666761"/>
              </p:ext>
            </p:extLst>
          </p:nvPr>
        </p:nvGraphicFramePr>
        <p:xfrm>
          <a:off x="285750" y="1571625"/>
          <a:ext cx="8678893" cy="5166227"/>
        </p:xfrm>
        <a:graphic>
          <a:graphicData uri="http://schemas.openxmlformats.org/drawingml/2006/table">
            <a:tbl>
              <a:tblPr/>
              <a:tblGrid>
                <a:gridCol w="285752"/>
                <a:gridCol w="5694717"/>
                <a:gridCol w="2698424"/>
              </a:tblGrid>
              <a:tr h="34963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Мероприятие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Участники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423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Выступление перед родителями с целью привлечения добровольных помощников к реализации проекта. Ознакомление с основными этапами проекта, задачами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Родители воспитанников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555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Размещение в родительском уголке информации о познавательно-исследовательском проекте «Огород на окне»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Воспитатели группы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Семьи воспитанников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87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Подбор литературы об организации огородов на окне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Воспитатели группы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Семьи воспитанников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5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Поиск информации об организации огородов на окне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Семьи воспитанников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87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Беседы с детьми старшей группы о создании огорода на окне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Воспитатели группы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555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Продуктивная деятельность дошкольников (рисование по замыслу) «Мой огород на окне, каким он будет»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Дети старшей группы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87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Подбор иллюстраций об организации огородов на окне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Воспитатели группы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Семьи воспитанников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34" y="1628800"/>
            <a:ext cx="8136904" cy="51081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-4504"/>
            <a:ext cx="872576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Знает каждый садовод,</a:t>
            </a: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Что такое огород.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23553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51144" y="4105704"/>
            <a:ext cx="12777812" cy="936104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Даже целую деревню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построили себе: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/>
          </a:blip>
          <a:stretch/>
        </p:blipFill>
        <p:spPr>
          <a:xfrm>
            <a:off x="-6266061" y="1943100"/>
            <a:ext cx="2341003" cy="2114550"/>
          </a:xfrm>
          <a:prstGeom prst="round2Diag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18" y="332656"/>
            <a:ext cx="4062164" cy="2999570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48" y="3395818"/>
            <a:ext cx="4029334" cy="346218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85629"/>
            <a:ext cx="3960440" cy="3090056"/>
          </a:xfrm>
        </p:spPr>
      </p:pic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608013" y="5105400"/>
            <a:ext cx="6767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1200" b="1" i="1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200" b="1" i="1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10800000" flipV="1">
            <a:off x="981490" y="6196795"/>
            <a:ext cx="757563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Консультант                                           Лаборант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-950962" y="385479"/>
            <a:ext cx="94989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Да, вопросов здесь не мало,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всё найти ответ,</a:t>
            </a:r>
            <a:b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решили в нашей группе Провести эксперимент!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76" y="1718429"/>
            <a:ext cx="3911384" cy="4196807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590" y="1716901"/>
            <a:ext cx="4002727" cy="419680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643438" y="900113"/>
            <a:ext cx="35290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Стали думать мы, решать</a:t>
            </a:r>
          </a:p>
          <a:p>
            <a:pPr algn="ctr" eaLnBrk="0" hangingPunct="0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КАКУЮ </a:t>
            </a: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ПОЧВУ надо взять?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68" y="3573016"/>
            <a:ext cx="4031432" cy="30235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4040900" cy="30306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75656" y="0"/>
            <a:ext cx="3863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Провели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ЭКСПЕРИМЕНТЫ,</a:t>
            </a:r>
          </a:p>
          <a:p>
            <a:pPr algn="ctr"/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Отобрали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семена.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420888"/>
            <a:ext cx="3096344" cy="4128459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4488499" cy="336637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164" y="1790700"/>
            <a:ext cx="2473671" cy="2114550"/>
          </a:xfrm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3631544"/>
            <a:ext cx="3779681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Вот уж день,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второй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же делать нам с тобой?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Вот настал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восьмой денёк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Посмотри-ка, что-то всходит!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 ведь это же росток!</a:t>
            </a:r>
          </a:p>
          <a:p>
            <a:pPr>
              <a:defRPr/>
            </a:pPr>
            <a:endParaRPr lang="ru-RU" dirty="0">
              <a:cs typeface="+mn-cs"/>
            </a:endParaRPr>
          </a:p>
          <a:p>
            <a:pPr eaLnBrk="0" hangingPunct="0">
              <a:defRPr/>
            </a:pPr>
            <a:endParaRPr lang="ru-RU" dirty="0"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847" y="260648"/>
            <a:ext cx="3888432" cy="333544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-468560" y="-46784"/>
            <a:ext cx="8381528" cy="187325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i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Нужно точно нам узнать:                                                                                                                                        Все условия для  роста растений, </a:t>
            </a:r>
            <a:br>
              <a:rPr lang="ru-RU" sz="2400" b="1" i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Чтобы не было никаких сомнений.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29482"/>
            <a:ext cx="3617025" cy="4293750"/>
          </a:xfrm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012561" y="3290957"/>
            <a:ext cx="38163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Чем мы будем удобрять?</a:t>
            </a:r>
            <a:b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Чтобы осенью хороший урожай смогли собрать?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0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3448</TotalTime>
  <Words>298</Words>
  <Application>Microsoft Office PowerPoint</Application>
  <PresentationFormat>Экран (4:3)</PresentationFormat>
  <Paragraphs>69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Грань</vt:lpstr>
      <vt:lpstr> Познавательно – исследовательский проект «ОГОРОД НА ОКНЕ»</vt:lpstr>
      <vt:lpstr>Презентация PowerPoint</vt:lpstr>
      <vt:lpstr>Презентация PowerPoint</vt:lpstr>
      <vt:lpstr>Даже целую деревню Мы построили себе: </vt:lpstr>
      <vt:lpstr>Презентация PowerPoint</vt:lpstr>
      <vt:lpstr>Презентация PowerPoint</vt:lpstr>
      <vt:lpstr>Презентация PowerPoint</vt:lpstr>
      <vt:lpstr>Презентация PowerPoint</vt:lpstr>
      <vt:lpstr> Нужно точно нам узнать:                                                                                                                                        Все условия для  роста растений,  Чтобы не было никаких сомнений.</vt:lpstr>
      <vt:lpstr>Презентация PowerPoint</vt:lpstr>
      <vt:lpstr>Презентация PowerPoint</vt:lpstr>
      <vt:lpstr>Презентация PowerPoint</vt:lpstr>
      <vt:lpstr>Пока ждали результаты,  Время зря не тратили: И заборчик сколотили , Огород -огородили.</vt:lpstr>
      <vt:lpstr>                                                            Наблюдали регулярно,  были мы внимательны, в тетрадь все изменения вносили обязательно!  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«Огород на окне»</dc:title>
  <dc:creator>Paradise</dc:creator>
  <cp:lastModifiedBy>1</cp:lastModifiedBy>
  <cp:revision>359</cp:revision>
  <dcterms:created xsi:type="dcterms:W3CDTF">2012-04-24T03:32:04Z</dcterms:created>
  <dcterms:modified xsi:type="dcterms:W3CDTF">2016-04-29T08:11:05Z</dcterms:modified>
</cp:coreProperties>
</file>